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3"/>
  </p:handoutMasterIdLst>
  <p:sldIdLst>
    <p:sldId id="256" r:id="rId2"/>
  </p:sldIdLst>
  <p:sldSz cx="9144000" cy="6858000" type="screen4x3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570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handoutMaster" Target="handoutMasters/handout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9413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4763" y="0"/>
            <a:ext cx="2919412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3AD430-EF79-40AF-8CA7-F9B08C4AB4E8}" type="datetimeFigureOut">
              <a:rPr kumimoji="1" lang="ja-JP" altLang="en-US" smtClean="0"/>
              <a:t>2020/4/7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013"/>
            <a:ext cx="2919413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4763" y="9371013"/>
            <a:ext cx="2919412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1B7307A-71E8-486E-BED3-0AA0881AD7F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693085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4F9084-7757-4F95-B90D-F0564C583532}" type="datetimeFigureOut">
              <a:rPr kumimoji="1" lang="ja-JP" altLang="en-US" smtClean="0"/>
              <a:pPr/>
              <a:t>2020/4/7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8DF11E-C910-4D71-9E39-10B33E22FE2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39552" y="620688"/>
            <a:ext cx="3814192" cy="5784695"/>
          </a:xfrm>
          <a:noFill/>
          <a:ln w="15875">
            <a:solidFill>
              <a:schemeClr val="tx1"/>
            </a:solidFill>
          </a:ln>
        </p:spPr>
        <p:txBody>
          <a:bodyPr>
            <a:normAutofit/>
          </a:bodyPr>
          <a:lstStyle/>
          <a:p>
            <a:endParaRPr kumimoji="1" lang="ja-JP" altLang="en-US" sz="2000" i="1" dirty="0">
              <a:solidFill>
                <a:schemeClr val="bg1"/>
              </a:solidFill>
            </a:endParaRP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666428" y="5854471"/>
            <a:ext cx="3560440" cy="622920"/>
          </a:xfrm>
        </p:spPr>
        <p:txBody>
          <a:bodyPr>
            <a:normAutofit/>
          </a:bodyPr>
          <a:lstStyle/>
          <a:p>
            <a:r>
              <a:rPr lang="ja-JP" altLang="en-US" sz="1400" dirty="0" smtClean="0">
                <a:solidFill>
                  <a:schemeClr val="tx1"/>
                </a:solidFill>
              </a:rPr>
              <a:t>演題発表内容に関連し、発表者らに開示すべき</a:t>
            </a:r>
            <a:r>
              <a:rPr lang="en-US" altLang="ja-JP" sz="1400" dirty="0" smtClean="0">
                <a:solidFill>
                  <a:schemeClr val="tx1"/>
                </a:solidFill>
              </a:rPr>
              <a:t>COI</a:t>
            </a:r>
            <a:r>
              <a:rPr lang="ja-JP" altLang="en-US" sz="1400" dirty="0" smtClean="0">
                <a:solidFill>
                  <a:schemeClr val="tx1"/>
                </a:solidFill>
              </a:rPr>
              <a:t>関係にある企業などはありません。</a:t>
            </a:r>
            <a:endParaRPr kumimoji="1" lang="ja-JP" altLang="en-US" sz="1400" dirty="0">
              <a:solidFill>
                <a:schemeClr val="tx1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7164289" y="116632"/>
            <a:ext cx="10081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様式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4" name="正方形/長方形 3"/>
          <p:cNvSpPr/>
          <p:nvPr/>
        </p:nvSpPr>
        <p:spPr>
          <a:xfrm>
            <a:off x="680942" y="764704"/>
            <a:ext cx="30414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6" name="正方形/長方形 5"/>
          <p:cNvSpPr/>
          <p:nvPr/>
        </p:nvSpPr>
        <p:spPr>
          <a:xfrm>
            <a:off x="3808378" y="76470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タイトル 1"/>
          <p:cNvSpPr txBox="1">
            <a:spLocks/>
          </p:cNvSpPr>
          <p:nvPr/>
        </p:nvSpPr>
        <p:spPr>
          <a:xfrm>
            <a:off x="4644008" y="620688"/>
            <a:ext cx="3814192" cy="5784695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kumimoji="1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ja-JP" altLang="en-US" sz="2000" i="1" dirty="0">
              <a:solidFill>
                <a:schemeClr val="bg1"/>
              </a:solidFill>
            </a:endParaRPr>
          </a:p>
        </p:txBody>
      </p:sp>
      <p:sp>
        <p:nvSpPr>
          <p:cNvPr id="8" name="サブタイトル 2"/>
          <p:cNvSpPr txBox="1">
            <a:spLocks/>
          </p:cNvSpPr>
          <p:nvPr/>
        </p:nvSpPr>
        <p:spPr>
          <a:xfrm>
            <a:off x="4770884" y="5445224"/>
            <a:ext cx="3560440" cy="96015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kumimoji="1"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1400" dirty="0">
                <a:solidFill>
                  <a:schemeClr val="tx1"/>
                </a:solidFill>
              </a:rPr>
              <a:t>演題発表内容に関連し、開示すべき</a:t>
            </a:r>
            <a:r>
              <a:rPr lang="en-US" altLang="ja-JP" sz="1400" dirty="0">
                <a:solidFill>
                  <a:schemeClr val="tx1"/>
                </a:solidFill>
              </a:rPr>
              <a:t>COI</a:t>
            </a:r>
            <a:r>
              <a:rPr lang="ja-JP" altLang="en-US" sz="1400" dirty="0">
                <a:solidFill>
                  <a:schemeClr val="tx1"/>
                </a:solidFill>
              </a:rPr>
              <a:t>関係にある企業</a:t>
            </a:r>
            <a:r>
              <a:rPr lang="ja-JP" altLang="en-US" sz="1400" dirty="0" smtClean="0">
                <a:solidFill>
                  <a:schemeClr val="tx1"/>
                </a:solidFill>
              </a:rPr>
              <a:t>など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ja-JP" altLang="en-US" sz="1400" dirty="0">
                <a:solidFill>
                  <a:schemeClr val="tx1"/>
                </a:solidFill>
              </a:rPr>
              <a:t>　</a:t>
            </a:r>
            <a:r>
              <a:rPr lang="ja-JP" altLang="en-US" sz="1400" dirty="0" smtClean="0">
                <a:solidFill>
                  <a:schemeClr val="tx1"/>
                </a:solidFill>
              </a:rPr>
              <a:t>講演料</a:t>
            </a:r>
            <a:r>
              <a:rPr lang="ja-JP" altLang="en-US" sz="1400" dirty="0">
                <a:solidFill>
                  <a:schemeClr val="tx1"/>
                </a:solidFill>
              </a:rPr>
              <a:t>：　</a:t>
            </a:r>
            <a:r>
              <a:rPr lang="en-US" altLang="ja-JP" sz="1400" dirty="0">
                <a:solidFill>
                  <a:schemeClr val="tx1"/>
                </a:solidFill>
              </a:rPr>
              <a:t>D</a:t>
            </a:r>
            <a:r>
              <a:rPr lang="ja-JP" altLang="en-US" sz="1400" dirty="0">
                <a:solidFill>
                  <a:schemeClr val="tx1"/>
                </a:solidFill>
              </a:rPr>
              <a:t>製薬・</a:t>
            </a:r>
            <a:r>
              <a:rPr lang="en-US" altLang="ja-JP" sz="1400" dirty="0">
                <a:solidFill>
                  <a:schemeClr val="tx1"/>
                </a:solidFill>
              </a:rPr>
              <a:t>E</a:t>
            </a:r>
            <a:r>
              <a:rPr lang="ja-JP" altLang="en-US" sz="1400" dirty="0">
                <a:solidFill>
                  <a:schemeClr val="tx1"/>
                </a:solidFill>
              </a:rPr>
              <a:t>製薬　　　　</a:t>
            </a:r>
            <a:endParaRPr lang="en-US" altLang="ja-JP" sz="1400" dirty="0">
              <a:solidFill>
                <a:schemeClr val="tx1"/>
              </a:solidFill>
            </a:endParaRPr>
          </a:p>
          <a:p>
            <a:pPr algn="l">
              <a:spcBef>
                <a:spcPts val="0"/>
              </a:spcBef>
            </a:pPr>
            <a:r>
              <a:rPr lang="ja-JP" altLang="en-US" sz="1400" dirty="0" smtClean="0">
                <a:solidFill>
                  <a:schemeClr val="tx1"/>
                </a:solidFill>
              </a:rPr>
              <a:t>　受託</a:t>
            </a:r>
            <a:r>
              <a:rPr lang="ja-JP" altLang="en-US" sz="1400" dirty="0">
                <a:solidFill>
                  <a:schemeClr val="tx1"/>
                </a:solidFill>
              </a:rPr>
              <a:t>研究・共同研究費：　</a:t>
            </a:r>
            <a:r>
              <a:rPr lang="en-US" altLang="ja-JP" sz="1400" dirty="0">
                <a:solidFill>
                  <a:schemeClr val="tx1"/>
                </a:solidFill>
              </a:rPr>
              <a:t>G</a:t>
            </a:r>
            <a:r>
              <a:rPr lang="ja-JP" altLang="en-US" sz="1400" dirty="0">
                <a:solidFill>
                  <a:schemeClr val="tx1"/>
                </a:solidFill>
              </a:rPr>
              <a:t>製薬</a:t>
            </a:r>
            <a:endParaRPr lang="en-US" altLang="ja-JP" sz="1400" dirty="0">
              <a:solidFill>
                <a:schemeClr val="tx1"/>
              </a:solidFill>
            </a:endParaRPr>
          </a:p>
        </p:txBody>
      </p:sp>
      <p:sp>
        <p:nvSpPr>
          <p:cNvPr id="9" name="正方形/長方形 8"/>
          <p:cNvSpPr/>
          <p:nvPr/>
        </p:nvSpPr>
        <p:spPr>
          <a:xfrm>
            <a:off x="4785398" y="764704"/>
            <a:ext cx="3041476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正方形/長方形 9"/>
          <p:cNvSpPr/>
          <p:nvPr/>
        </p:nvSpPr>
        <p:spPr>
          <a:xfrm>
            <a:off x="7912834" y="764704"/>
            <a:ext cx="432048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1" name="角丸四角形 10"/>
          <p:cNvSpPr/>
          <p:nvPr/>
        </p:nvSpPr>
        <p:spPr>
          <a:xfrm>
            <a:off x="1202229" y="3462126"/>
            <a:ext cx="6639250" cy="1260140"/>
          </a:xfrm>
          <a:prstGeom prst="roundRect">
            <a:avLst/>
          </a:prstGeom>
          <a:solidFill>
            <a:schemeClr val="bg1">
              <a:alpha val="60000"/>
            </a:schemeClr>
          </a:solidFill>
          <a:ln w="3810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2400" b="1" dirty="0" smtClean="0">
                <a:solidFill>
                  <a:srgbClr val="FF0000"/>
                </a:solidFill>
              </a:rPr>
              <a:t>COI</a:t>
            </a:r>
            <a:r>
              <a:rPr lang="ja-JP" altLang="en-US" sz="2400" b="1" dirty="0">
                <a:solidFill>
                  <a:srgbClr val="FF0000"/>
                </a:solidFill>
              </a:rPr>
              <a:t>状況</a:t>
            </a:r>
            <a:r>
              <a:rPr kumimoji="1" lang="ja-JP" altLang="en-US" sz="2400" b="1" dirty="0" smtClean="0">
                <a:solidFill>
                  <a:srgbClr val="FF0000"/>
                </a:solidFill>
              </a:rPr>
              <a:t>についてポスター最下部に記載する</a:t>
            </a:r>
            <a:endParaRPr kumimoji="1" lang="ja-JP" altLang="en-US" sz="2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49</Words>
  <Application>Microsoft Office PowerPoint</Application>
  <PresentationFormat>画面に合わせる (4:3)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日本腎臓学会 COI　開示 筆頭発表者名：　○　○　○　○</dc:title>
  <dc:creator>PC04</dc:creator>
  <cp:lastModifiedBy>yhasegawa</cp:lastModifiedBy>
  <cp:revision>18</cp:revision>
  <cp:lastPrinted>2013-04-04T05:16:10Z</cp:lastPrinted>
  <dcterms:created xsi:type="dcterms:W3CDTF">2009-09-04T05:42:38Z</dcterms:created>
  <dcterms:modified xsi:type="dcterms:W3CDTF">2020-04-07T10:39:30Z</dcterms:modified>
</cp:coreProperties>
</file>